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321"/>
  </p:normalViewPr>
  <p:slideViewPr>
    <p:cSldViewPr snapToGrid="0" snapToObjects="1">
      <p:cViewPr varScale="1">
        <p:scale>
          <a:sx n="98" d="100"/>
          <a:sy n="98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FDCC-C82D-B349-B15D-9F86C42CB160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DECD6A2-4362-464E-B3EA-F32D381CA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8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FDCC-C82D-B349-B15D-9F86C42CB160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D6A2-4362-464E-B3EA-F32D381CA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8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FDCC-C82D-B349-B15D-9F86C42CB160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D6A2-4362-464E-B3EA-F32D381CA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6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FDCC-C82D-B349-B15D-9F86C42CB160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D6A2-4362-464E-B3EA-F32D381CA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5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DDCFDCC-C82D-B349-B15D-9F86C42CB160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DECD6A2-4362-464E-B3EA-F32D381CA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1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FDCC-C82D-B349-B15D-9F86C42CB160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D6A2-4362-464E-B3EA-F32D381CA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FDCC-C82D-B349-B15D-9F86C42CB160}" type="datetimeFigureOut">
              <a:rPr lang="en-US" smtClean="0"/>
              <a:t>4/13/20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D6A2-4362-464E-B3EA-F32D381CA1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4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FDCC-C82D-B349-B15D-9F86C42CB160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D6A2-4362-464E-B3EA-F32D381CA1D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83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FDCC-C82D-B349-B15D-9F86C42CB160}" type="datetimeFigureOut">
              <a:rPr lang="en-US" smtClean="0"/>
              <a:t>4/13/20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D6A2-4362-464E-B3EA-F32D381CA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FDCC-C82D-B349-B15D-9F86C42CB160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D6A2-4362-464E-B3EA-F32D381CA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1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FDCC-C82D-B349-B15D-9F86C42CB160}" type="datetimeFigureOut">
              <a:rPr lang="en-US" smtClean="0"/>
              <a:t>4/13/20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D6A2-4362-464E-B3EA-F32D381CA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4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DDCFDCC-C82D-B349-B15D-9F86C42CB160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DECD6A2-4362-464E-B3EA-F32D381CA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5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wesomescientists.weebly.com/why-do-darwins-finches-have-different-beak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wRdDVR76A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9BZ3zx8b8I?feature=oembed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ehz7tCxjSE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3FA3-9425-2D45-8B49-43FE5D8FB4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Genes - Genetics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41935-1764-8640-868A-4CD4BB80EE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Mrs. Smith</a:t>
            </a:r>
          </a:p>
        </p:txBody>
      </p:sp>
    </p:spTree>
    <p:extLst>
      <p:ext uri="{BB962C8B-B14F-4D97-AF65-F5344CB8AC3E}">
        <p14:creationId xmlns:p14="http://schemas.microsoft.com/office/powerpoint/2010/main" val="383518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0CB4-12D2-CE42-8352-D59651EA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phenomenon: “Why does Darwin’s Finches all have different beaks?”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612F-DCAB-0D45-8A9F-E5FE984E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Initial Answer:  </a:t>
            </a:r>
          </a:p>
          <a:p>
            <a:pPr marL="0" indent="0">
              <a:buNone/>
            </a:pPr>
            <a:r>
              <a:rPr lang="en-US" dirty="0"/>
              <a:t>Go to our new </a:t>
            </a:r>
            <a:r>
              <a:rPr lang="en-US" dirty="0">
                <a:hlinkClick r:id="rId2"/>
              </a:rPr>
              <a:t>phenomenon page </a:t>
            </a:r>
            <a:r>
              <a:rPr lang="en-US" dirty="0"/>
              <a:t>and fill out the Initial Answer Form.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B31F0-3414-C443-9CDE-78B368252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543" y="3106943"/>
            <a:ext cx="6770914" cy="309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4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2D98-6EE6-7B46-8CEE-FC883AD3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7943523" cy="1609344"/>
          </a:xfrm>
        </p:spPr>
        <p:txBody>
          <a:bodyPr/>
          <a:lstStyle/>
          <a:p>
            <a:r>
              <a:rPr lang="en-US" dirty="0"/>
              <a:t>Genes, DNA, Chromosomes</a:t>
            </a:r>
          </a:p>
        </p:txBody>
      </p:sp>
      <p:pic>
        <p:nvPicPr>
          <p:cNvPr id="4" name="Online Media 3" descr="Genes, DNA and Chromosomes explained">
            <a:hlinkClick r:id="" action="ppaction://media"/>
            <a:extLst>
              <a:ext uri="{FF2B5EF4-FFF2-40B4-BE49-F238E27FC236}">
                <a16:creationId xmlns:a16="http://schemas.microsoft.com/office/drawing/2014/main" id="{3F95CFA6-E7E5-D548-AB1D-FF497BBDD92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3752" y="2093976"/>
            <a:ext cx="7202488" cy="4051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1BCBA1-C36E-234D-A36D-4362664D41E6}"/>
              </a:ext>
            </a:extLst>
          </p:cNvPr>
          <p:cNvSpPr txBox="1"/>
          <p:nvPr/>
        </p:nvSpPr>
        <p:spPr>
          <a:xfrm>
            <a:off x="9013371" y="1289304"/>
            <a:ext cx="25864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TAKE NOTES ON: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down the definitions of Genes, DNA, and Chromosomes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down where our Chromosomes are found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down any other information that will help you remember what Genes, DNA, and Chromosomes are</a:t>
            </a:r>
          </a:p>
        </p:txBody>
      </p:sp>
    </p:spTree>
    <p:extLst>
      <p:ext uri="{BB962C8B-B14F-4D97-AF65-F5344CB8AC3E}">
        <p14:creationId xmlns:p14="http://schemas.microsoft.com/office/powerpoint/2010/main" val="41642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4F68A-AFED-664B-BF0F-C10FB9C4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4638621" cy="1609344"/>
          </a:xfrm>
        </p:spPr>
        <p:txBody>
          <a:bodyPr/>
          <a:lstStyle/>
          <a:p>
            <a:r>
              <a:rPr lang="en-US" dirty="0"/>
              <a:t>Genes, DNA, Chromosomes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086603-E520-1841-9363-286753D90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3752" y="2093976"/>
            <a:ext cx="4762500" cy="3175000"/>
          </a:xfrm>
        </p:spPr>
      </p:pic>
      <p:pic>
        <p:nvPicPr>
          <p:cNvPr id="6" name="Online Media 5" descr="Bill Nye Genes  DNA  and Chromosomes">
            <a:hlinkClick r:id="" action="ppaction://media"/>
            <a:extLst>
              <a:ext uri="{FF2B5EF4-FFF2-40B4-BE49-F238E27FC236}">
                <a16:creationId xmlns:a16="http://schemas.microsoft.com/office/drawing/2014/main" id="{4CDF937E-C9A0-F444-B71F-0B0F6933C1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0" y="484632"/>
            <a:ext cx="5829300" cy="436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B07E77-1ED2-CA49-ABF7-81ACDD224A87}"/>
              </a:ext>
            </a:extLst>
          </p:cNvPr>
          <p:cNvSpPr txBox="1"/>
          <p:nvPr/>
        </p:nvSpPr>
        <p:spPr>
          <a:xfrm>
            <a:off x="1063752" y="5577840"/>
            <a:ext cx="96608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TAKE NOTES ON</a:t>
            </a:r>
            <a:r>
              <a:rPr lang="en-US" dirty="0"/>
              <a:t>:  Add information to what you have already recorded about GENES, DNA, and Chromosomes</a:t>
            </a:r>
          </a:p>
        </p:txBody>
      </p:sp>
    </p:spTree>
    <p:extLst>
      <p:ext uri="{BB962C8B-B14F-4D97-AF65-F5344CB8AC3E}">
        <p14:creationId xmlns:p14="http://schemas.microsoft.com/office/powerpoint/2010/main" val="11164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CBC5-3E32-0642-96D7-752CECE2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501" y="484632"/>
            <a:ext cx="6960061" cy="1609344"/>
          </a:xfrm>
        </p:spPr>
        <p:txBody>
          <a:bodyPr/>
          <a:lstStyle/>
          <a:p>
            <a:r>
              <a:rPr lang="en-US" dirty="0"/>
              <a:t>Gregor </a:t>
            </a:r>
            <a:r>
              <a:rPr lang="en-US" dirty="0" err="1"/>
              <a:t>mendel</a:t>
            </a:r>
            <a:endParaRPr lang="en-US" dirty="0"/>
          </a:p>
        </p:txBody>
      </p:sp>
      <p:pic>
        <p:nvPicPr>
          <p:cNvPr id="4" name="Online Media 3" descr="How Mendel's pea plants helped us understand genetics - Hortensia JimÃ©nez DÃ­az">
            <a:hlinkClick r:id="" action="ppaction://media"/>
            <a:extLst>
              <a:ext uri="{FF2B5EF4-FFF2-40B4-BE49-F238E27FC236}">
                <a16:creationId xmlns:a16="http://schemas.microsoft.com/office/drawing/2014/main" id="{A432351D-58FA-054D-868C-F8521B9A1E8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5502" y="2093976"/>
            <a:ext cx="6960061" cy="3914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D295AC-BD9F-FE44-A915-046F368ECA45}"/>
              </a:ext>
            </a:extLst>
          </p:cNvPr>
          <p:cNvSpPr txBox="1"/>
          <p:nvPr/>
        </p:nvSpPr>
        <p:spPr>
          <a:xfrm>
            <a:off x="8479735" y="484632"/>
            <a:ext cx="308089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TAKE NOTES 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Who is Gregor Mendel?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Write down a definition for a Dominant Trait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Write down a definition for a Recessive Trait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Write down the definition for an Alleles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Write down the definition for Homozygous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Write down the definition for Heterozygous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Write down the definition for Phenotype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Write down the definition for Genotype</a:t>
            </a:r>
          </a:p>
        </p:txBody>
      </p:sp>
    </p:spTree>
    <p:extLst>
      <p:ext uri="{BB962C8B-B14F-4D97-AF65-F5344CB8AC3E}">
        <p14:creationId xmlns:p14="http://schemas.microsoft.com/office/powerpoint/2010/main" val="273110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4AB5-5645-0140-BA5E-0F61E169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5F9B6-3415-6645-BF69-7DB088344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704011"/>
            <a:ext cx="4325112" cy="2860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92D050"/>
                </a:solidFill>
              </a:rPr>
              <a:t>Finish up your Initial Answer</a:t>
            </a:r>
            <a:r>
              <a:rPr lang="en-US" sz="3200" dirty="0"/>
              <a:t>! on our new Phenomenon Page “Why Does Darwin’s Finches All Have Different Beaks?” for Monday.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92306-3162-074A-B888-EF5BC3B7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0" y="2704011"/>
            <a:ext cx="5463540" cy="32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49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{FC0735C0-DEB2-2146-8462-0E8CFF3842FE}tf10001070</Template>
  <TotalTime>1220</TotalTime>
  <Words>190</Words>
  <Application>Microsoft Macintosh PowerPoint</Application>
  <PresentationFormat>Widescreen</PresentationFormat>
  <Paragraphs>28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Genes - Genetics</vt:lpstr>
      <vt:lpstr>New phenomenon: “Why does Darwin’s Finches all have different beaks?”</vt:lpstr>
      <vt:lpstr>Genes, DNA, Chromosomes</vt:lpstr>
      <vt:lpstr>Genes, DNA, Chromosomes</vt:lpstr>
      <vt:lpstr>Gregor mendel</vt:lpstr>
      <vt:lpstr>Assignment: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</dc:title>
  <dc:creator>Microsoft Office User</dc:creator>
  <cp:lastModifiedBy>Microsoft Office User</cp:lastModifiedBy>
  <cp:revision>8</cp:revision>
  <dcterms:created xsi:type="dcterms:W3CDTF">2020-04-10T04:14:48Z</dcterms:created>
  <dcterms:modified xsi:type="dcterms:W3CDTF">2020-04-13T18:01:03Z</dcterms:modified>
</cp:coreProperties>
</file>