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321"/>
  </p:normalViewPr>
  <p:slideViewPr>
    <p:cSldViewPr snapToGrid="0" snapToObjects="1">
      <p:cViewPr varScale="1">
        <p:scale>
          <a:sx n="99" d="100"/>
          <a:sy n="99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85683-9AD3-C242-A9C1-D3B5797EB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Genes - Mutations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91D6BD-862E-CC4D-AD84-460E0DC13F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Mrs. Smith</a:t>
            </a:r>
          </a:p>
        </p:txBody>
      </p:sp>
    </p:spTree>
    <p:extLst>
      <p:ext uri="{BB962C8B-B14F-4D97-AF65-F5344CB8AC3E}">
        <p14:creationId xmlns:p14="http://schemas.microsoft.com/office/powerpoint/2010/main" val="429088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0D710-81C6-374E-8120-829AFF776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0D9E39-A7BF-844B-AE50-16788CDE6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398" y="361076"/>
            <a:ext cx="5297331" cy="251213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E64DFC0-89F6-CB44-A041-F2B61C3187E1}"/>
              </a:ext>
            </a:extLst>
          </p:cNvPr>
          <p:cNvSpPr txBox="1"/>
          <p:nvPr/>
        </p:nvSpPr>
        <p:spPr>
          <a:xfrm>
            <a:off x="4194398" y="2873212"/>
            <a:ext cx="44859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Mutations are changes in the sequences of DNA, simply meaning that one or more of the amino acids in the DNA is copied in correctly </a:t>
            </a:r>
          </a:p>
          <a:p>
            <a:endParaRPr lang="en-US" dirty="0"/>
          </a:p>
          <a:p>
            <a:r>
              <a:rPr lang="en-US" dirty="0"/>
              <a:t>Mutations can be inherited</a:t>
            </a:r>
          </a:p>
          <a:p>
            <a:endParaRPr lang="en-US" dirty="0"/>
          </a:p>
          <a:p>
            <a:r>
              <a:rPr lang="en-US" dirty="0"/>
              <a:t>Mutations can also come from </a:t>
            </a:r>
            <a:r>
              <a:rPr lang="en-US"/>
              <a:t>the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22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EE8DC-B688-6B41-B4E9-C229653AA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Mutations can be beneficial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7781C-0D93-0248-84D4-B7A3215DC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1268" y="1790163"/>
            <a:ext cx="2813199" cy="41945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3565B8-5F3B-F942-A3EF-8CF59D117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436" y="1558343"/>
            <a:ext cx="4397382" cy="49369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6924E2-D6DD-9743-AB81-18B49E7F3096}"/>
              </a:ext>
            </a:extLst>
          </p:cNvPr>
          <p:cNvSpPr txBox="1"/>
          <p:nvPr/>
        </p:nvSpPr>
        <p:spPr>
          <a:xfrm>
            <a:off x="3684417" y="965916"/>
            <a:ext cx="6515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: Increased bone density “unbreakable bones” due to a substitution of amino acid in the DNA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2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5EE9F-EA55-9348-A145-6979E3CD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Mutations can be harmful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83EA68-4359-044D-A718-66A4FDAA8F97}"/>
              </a:ext>
            </a:extLst>
          </p:cNvPr>
          <p:cNvSpPr txBox="1"/>
          <p:nvPr/>
        </p:nvSpPr>
        <p:spPr>
          <a:xfrm>
            <a:off x="3825024" y="798490"/>
            <a:ext cx="6168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  Sickle Cell is caused by a substituted amino acid in the DNA sequence, changes the shape of the red blood cell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65B87D-24AB-0640-97FF-54C8599F0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024" y="1586874"/>
            <a:ext cx="7670800" cy="26797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E105BA-00D1-224E-8DE7-05F21601B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5024" y="4516227"/>
            <a:ext cx="3557251" cy="202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8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7AE8F-C479-B649-9AD6-17B5DE056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Mutations can be neutral, neither beneficial nor harmful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1B2332-3ED3-C240-86B7-8FC2474964F7}"/>
              </a:ext>
            </a:extLst>
          </p:cNvPr>
          <p:cNvSpPr txBox="1"/>
          <p:nvPr/>
        </p:nvSpPr>
        <p:spPr>
          <a:xfrm>
            <a:off x="4031087" y="798490"/>
            <a:ext cx="6246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Neutral Mutations are changes in DNA sequence that are neither beneficial nor detrimental to the ability of an organism to survive and reproduce. MOST MUTATIONS ARE NEUTRAL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D1100C-1101-AE4F-8C5E-DB72420FF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007" y="1721820"/>
            <a:ext cx="3282413" cy="44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4885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84</TotalTime>
  <Words>133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Genes - Mutations</vt:lpstr>
      <vt:lpstr>Mutations</vt:lpstr>
      <vt:lpstr>Mutations can be beneficial</vt:lpstr>
      <vt:lpstr>Mutations can be harmful</vt:lpstr>
      <vt:lpstr>Mutations can be neutral, neither beneficial nor harmful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 - Mutations</dc:title>
  <dc:creator>Microsoft Office User</dc:creator>
  <cp:lastModifiedBy>Microsoft Office User</cp:lastModifiedBy>
  <cp:revision>5</cp:revision>
  <dcterms:created xsi:type="dcterms:W3CDTF">2020-04-29T14:41:41Z</dcterms:created>
  <dcterms:modified xsi:type="dcterms:W3CDTF">2020-04-29T16:05:58Z</dcterms:modified>
</cp:coreProperties>
</file>